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1355" r:id="rId2"/>
    <p:sldId id="1357" r:id="rId3"/>
    <p:sldId id="1356" r:id="rId4"/>
    <p:sldId id="1364" r:id="rId5"/>
    <p:sldId id="1365" r:id="rId6"/>
    <p:sldId id="1261" r:id="rId7"/>
    <p:sldId id="939" r:id="rId8"/>
    <p:sldId id="940" r:id="rId9"/>
    <p:sldId id="1268" r:id="rId10"/>
    <p:sldId id="1338" r:id="rId11"/>
    <p:sldId id="1361" r:id="rId12"/>
    <p:sldId id="1367" r:id="rId13"/>
    <p:sldId id="1366" r:id="rId14"/>
    <p:sldId id="1363" r:id="rId15"/>
    <p:sldId id="105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/>
    <p:restoredTop sz="82497"/>
  </p:normalViewPr>
  <p:slideViewPr>
    <p:cSldViewPr snapToGrid="0" snapToObjects="1">
      <p:cViewPr varScale="1">
        <p:scale>
          <a:sx n="138" d="100"/>
          <a:sy n="138" d="100"/>
        </p:scale>
        <p:origin x="1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25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959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99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67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3/23/21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group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ACD4C8-37E3-0642-A7AA-BEEAB23A941E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</p:spTree>
    <p:extLst>
      <p:ext uri="{BB962C8B-B14F-4D97-AF65-F5344CB8AC3E}">
        <p14:creationId xmlns:p14="http://schemas.microsoft.com/office/powerpoint/2010/main" val="281559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Process: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Waterfall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Iterative </a:t>
            </a:r>
          </a:p>
          <a:p>
            <a:pPr>
              <a:buFont typeface="Wingdings" pitchFamily="2" charset="2"/>
              <a:buChar char="§"/>
            </a:pPr>
            <a:r>
              <a:rPr lang="en-US" sz="2000" u="sng" dirty="0"/>
              <a:t>Agile</a:t>
            </a:r>
            <a:endParaRPr lang="en-US" sz="2000" dirty="0"/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CMMI and ISO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Technology: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Architecture &amp; Design,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Languages, Tools, and Platforms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Customer (User):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Epics, Features, Stories</a:t>
            </a:r>
          </a:p>
        </p:txBody>
      </p:sp>
    </p:spTree>
    <p:extLst>
      <p:ext uri="{BB962C8B-B14F-4D97-AF65-F5344CB8AC3E}">
        <p14:creationId xmlns:p14="http://schemas.microsoft.com/office/powerpoint/2010/main" val="3842614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Recall 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Agile Priorities: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Customer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2141418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Final Project Proposal Perspectives &amp;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Final Project Proposals: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Customer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Technology (platform, library, </a:t>
            </a:r>
            <a:r>
              <a:rPr lang="en-US" sz="2000"/>
              <a:t>and language)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937825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Quiz 5</a:t>
            </a:r>
          </a:p>
        </p:txBody>
      </p:sp>
    </p:spTree>
    <p:extLst>
      <p:ext uri="{BB962C8B-B14F-4D97-AF65-F5344CB8AC3E}">
        <p14:creationId xmlns:p14="http://schemas.microsoft.com/office/powerpoint/2010/main" val="2522792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Everything is due Sunday!</a:t>
            </a:r>
          </a:p>
          <a:p>
            <a:pPr marL="0" indent="0">
              <a:buNone/>
            </a:pPr>
            <a:r>
              <a:rPr lang="en-US" sz="2000" dirty="0"/>
              <a:t>How should we spend our valuable time Thursday?</a:t>
            </a:r>
          </a:p>
        </p:txBody>
      </p:sp>
    </p:spTree>
    <p:extLst>
      <p:ext uri="{BB962C8B-B14F-4D97-AF65-F5344CB8AC3E}">
        <p14:creationId xmlns:p14="http://schemas.microsoft.com/office/powerpoint/2010/main" val="3585783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33775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Languages, Libraries, &amp; Platforms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Docker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Scrum Team Review of React, Docker, and Go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Perspectives and Priorities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Quiz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B70FB51-60F2-4745-ACDF-CBD96ADDEFB7}"/>
              </a:ext>
            </a:extLst>
          </p:cNvPr>
          <p:cNvSpPr txBox="1">
            <a:spLocks/>
          </p:cNvSpPr>
          <p:nvPr/>
        </p:nvSpPr>
        <p:spPr>
          <a:xfrm>
            <a:off x="838200" y="5460422"/>
            <a:ext cx="10515600" cy="7165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417608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10 prior to next class</a:t>
            </a:r>
          </a:p>
          <a:p>
            <a:pPr marL="0" indent="0">
              <a:buNone/>
            </a:pPr>
            <a:r>
              <a:rPr lang="en-US" sz="2000" dirty="0"/>
              <a:t>Be prepared for a scrum team discussion on React, Docker, and Go</a:t>
            </a:r>
          </a:p>
          <a:p>
            <a:pPr marL="0" indent="0">
              <a:buNone/>
            </a:pPr>
            <a:r>
              <a:rPr lang="en-US" sz="2000" dirty="0"/>
              <a:t>Be prepared for Quiz 5</a:t>
            </a:r>
          </a:p>
        </p:txBody>
      </p:sp>
    </p:spTree>
    <p:extLst>
      <p:ext uri="{BB962C8B-B14F-4D97-AF65-F5344CB8AC3E}">
        <p14:creationId xmlns:p14="http://schemas.microsoft.com/office/powerpoint/2010/main" val="68569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Programming Languages &amp;</a:t>
            </a:r>
            <a:br>
              <a:rPr lang="en-US" sz="4800" dirty="0"/>
            </a:br>
            <a:r>
              <a:rPr lang="en-US" sz="4800" dirty="0"/>
              <a:t>Platforms</a:t>
            </a:r>
          </a:p>
        </p:txBody>
      </p:sp>
    </p:spTree>
    <p:extLst>
      <p:ext uri="{BB962C8B-B14F-4D97-AF65-F5344CB8AC3E}">
        <p14:creationId xmlns:p14="http://schemas.microsoft.com/office/powerpoint/2010/main" val="3548215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Programming Languages, Libraries, &amp;Platforms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Often the platform is more impactful than the language when considering software architectures:</a:t>
            </a:r>
          </a:p>
          <a:p>
            <a:pPr marL="0" indent="0">
              <a:buNone/>
            </a:pPr>
            <a:r>
              <a:rPr lang="en-US" sz="2000" dirty="0"/>
              <a:t>Platform Requirements: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Local, regional, or global product scope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Deployment and update mechanisms including hosting &amp; distribution (operating system, client, server, Internet, embedded, etc.)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Security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Development team (skills, distribution, process, etc.)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Language, Libraries, and Platforms: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C++ with Microsoft Foundation Classes for Windows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C++ with Gt for embedded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Go with Google Cloud Functions for the Web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Go with Docker for the Internet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JavaScript with React Native for Android</a:t>
            </a:r>
          </a:p>
        </p:txBody>
      </p:sp>
    </p:spTree>
    <p:extLst>
      <p:ext uri="{BB962C8B-B14F-4D97-AF65-F5344CB8AC3E}">
        <p14:creationId xmlns:p14="http://schemas.microsoft.com/office/powerpoint/2010/main" val="264218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Docker Overview</a:t>
            </a:r>
          </a:p>
        </p:txBody>
      </p:sp>
    </p:spTree>
    <p:extLst>
      <p:ext uri="{BB962C8B-B14F-4D97-AF65-F5344CB8AC3E}">
        <p14:creationId xmlns:p14="http://schemas.microsoft.com/office/powerpoint/2010/main" val="466175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2845"/>
            <a:ext cx="10515600" cy="1325563"/>
          </a:xfrm>
        </p:spPr>
        <p:txBody>
          <a:bodyPr/>
          <a:lstStyle/>
          <a:p>
            <a:r>
              <a:rPr lang="en-US" dirty="0"/>
              <a:t>Containers &amp; Docker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5A15C-A02D-443F-B0BE-519F262D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253" y="1454350"/>
            <a:ext cx="8145493" cy="513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2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Kubernetes &amp; Swarm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A8669-1604-FD45-8C03-1C930EDA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579" y="1399984"/>
            <a:ext cx="6300842" cy="5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808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Scrum Team Review of React, Docker, and Go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1"/>
            <a:ext cx="10515600" cy="5285525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Assign presenter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Team reviews key topics using “team number by percent of content” method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Team sits back, relaxes, and acknowledges the bravery and dedication of the presenter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Sections: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React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Docker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Go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Azure (or other cloud provider)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Question: </a:t>
            </a:r>
          </a:p>
          <a:p>
            <a:pPr marL="0" indent="0">
              <a:buNone/>
            </a:pPr>
            <a:r>
              <a:rPr lang="en-US" sz="2000" dirty="0"/>
              <a:t>How could </a:t>
            </a:r>
            <a:r>
              <a:rPr lang="en-US" sz="2000" u="sng" dirty="0"/>
              <a:t>each</a:t>
            </a:r>
            <a:r>
              <a:rPr lang="en-US" sz="2000" dirty="0"/>
              <a:t> team elegantly fit these Languages and Platform technologies into your final projects? </a:t>
            </a:r>
          </a:p>
        </p:txBody>
      </p:sp>
    </p:spTree>
    <p:extLst>
      <p:ext uri="{BB962C8B-B14F-4D97-AF65-F5344CB8AC3E}">
        <p14:creationId xmlns:p14="http://schemas.microsoft.com/office/powerpoint/2010/main" val="989778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9278</TotalTime>
  <Words>486</Words>
  <Application>Microsoft Macintosh PowerPoint</Application>
  <PresentationFormat>Widescreen</PresentationFormat>
  <Paragraphs>90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Preflight Check List</vt:lpstr>
      <vt:lpstr>PowerPoint Presentation</vt:lpstr>
      <vt:lpstr>Prework For Next Class</vt:lpstr>
      <vt:lpstr>Programming Languages &amp; Platforms</vt:lpstr>
      <vt:lpstr>Programming Languages, Libraries, &amp;Platforms</vt:lpstr>
      <vt:lpstr>Docker Overview</vt:lpstr>
      <vt:lpstr>Containers &amp; Docker [link]</vt:lpstr>
      <vt:lpstr>Kubernetes &amp; Swarm [link]</vt:lpstr>
      <vt:lpstr>Scrum Team Review of React, Docker, and Go </vt:lpstr>
      <vt:lpstr>Perspectives &amp; Priorities</vt:lpstr>
      <vt:lpstr>Recall Perspectives &amp; Priorities</vt:lpstr>
      <vt:lpstr>Final Project Proposal Perspectives &amp; Priorities</vt:lpstr>
      <vt:lpstr>PowerPoint Presentation</vt:lpstr>
      <vt:lpstr>Prework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477</cp:revision>
  <dcterms:created xsi:type="dcterms:W3CDTF">2020-08-26T19:34:34Z</dcterms:created>
  <dcterms:modified xsi:type="dcterms:W3CDTF">2021-03-23T15:46:24Z</dcterms:modified>
</cp:coreProperties>
</file>

<file path=docProps/thumbnail.jpeg>
</file>